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Unlocking Insights: Unsupervised Learning with K-Means &amp; DBSCAN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this deep dive into Unsupervised Learning, where we'll explore how K-Means and DBSCAN clustering algorithms help us discover hidden patterns in data.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717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Summary &amp;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749629"/>
            <a:ext cx="3421499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K-Means: Efficient &amp; Intuitive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4161592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for well-separated, spherical clusters when the number of clusters is known or can be estimated. Simple to implement and computationally fast.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5"/>
          <p:cNvSpPr/>
          <p:nvPr/>
        </p:nvSpPr>
        <p:spPr>
          <a:xfrm>
            <a:off x="5973008" y="2749629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DBSCAN: Robust &amp; Flexible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73008" y="3736300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Ideal for noisy datasets with arbitrarily shaped clusters, and when the number of clusters is unknown. Automatically identifies outliers.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0" name="Text 8"/>
          <p:cNvSpPr/>
          <p:nvPr/>
        </p:nvSpPr>
        <p:spPr>
          <a:xfrm>
            <a:off x="10415111" y="2749629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Choose Wisely &amp; Experiment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415111" y="3736300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"best" algorithm depends on your data's characteristics and your specific problem. Always visualize your data and experiment with parameters to achieve optimal results.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3125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 learning empowers us to discover hidden stories in our data.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594"/>
            <a:ext cx="9231987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is Unsupervised Learning?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066" y="1697950"/>
            <a:ext cx="6346865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 learning is a branch of machine learning that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learns patterns from unlabeled data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meaning there are no predefined categories or outputs to guide the algorithm.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8066" y="2866906"/>
            <a:ext cx="6346865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Unlike supervised learning, which requires human-labeled datasets, unsupervised methods automatically find structure and relationships within the data.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3089" y="1744147"/>
            <a:ext cx="512921" cy="512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3089" y="2513528"/>
            <a:ext cx="261520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Pattern Discovery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3089" y="3039189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underlying structures in data.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089" y="3777615"/>
            <a:ext cx="512921" cy="5129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73089" y="4546997"/>
            <a:ext cx="261520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Anomaly Detection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573089" y="5072658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Flags unusual data points or events.</a:t>
            </a:r>
            <a:endParaRPr lang="en-US" sz="16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089" y="5811083"/>
            <a:ext cx="512921" cy="5129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3089" y="6580465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Clustering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573089" y="7106126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Groups similar data points together.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6637"/>
            <a:ext cx="102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Clustering Algorithms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90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Clustering is the process of dividing a dataset into groups of similar data points. We'll focus on two prominent algorithms: K-Means and DBSCAN.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100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DCFF5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852505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8525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K-Means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41388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Partitions data into a user-defined number of 'k' clusters.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521898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the concept of centroids (mean position of cluster).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6884" y="38100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4141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955" y="3852505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94000" y="38525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DBSCAN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8194000" y="441388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clusters based on the density of data points.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194000" y="521898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discover arbitrarily shaped clusters.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199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choice between them largely depends on your data's characteristics and the problem you're trying to solve.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288" y="597932"/>
            <a:ext cx="4285298" cy="525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K-Means Works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8288" y="1459230"/>
            <a:ext cx="13453824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K-Means is an iterative algorithm that aims to partition 'n' observations into 'k' clusters, where each observation belongs to the cluster with the nearest mean (centroid).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8288" y="1917263"/>
            <a:ext cx="167997" cy="1008459"/>
          </a:xfrm>
          <a:prstGeom prst="roundRect">
            <a:avLst>
              <a:gd name="adj" fmla="val 15008"/>
            </a:avLst>
          </a:prstGeom>
          <a:solidFill>
            <a:srgbClr val="404040"/>
          </a:solidFill>
          <a:ln/>
        </p:spPr>
      </p:sp>
      <p:sp>
        <p:nvSpPr>
          <p:cNvPr id="5" name="Text 3"/>
          <p:cNvSpPr/>
          <p:nvPr/>
        </p:nvSpPr>
        <p:spPr>
          <a:xfrm>
            <a:off x="924282" y="2085261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1. Specify K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24282" y="2448758"/>
            <a:ext cx="131178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define the number of clusters (k) upfront.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840343" y="3093720"/>
            <a:ext cx="167997" cy="1008459"/>
          </a:xfrm>
          <a:prstGeom prst="roundRect">
            <a:avLst>
              <a:gd name="adj" fmla="val 15008"/>
            </a:avLst>
          </a:prstGeom>
          <a:solidFill>
            <a:srgbClr val="404040"/>
          </a:solidFill>
          <a:ln/>
        </p:spPr>
      </p:sp>
      <p:sp>
        <p:nvSpPr>
          <p:cNvPr id="8" name="Text 6"/>
          <p:cNvSpPr/>
          <p:nvPr/>
        </p:nvSpPr>
        <p:spPr>
          <a:xfrm>
            <a:off x="1176338" y="3261717"/>
            <a:ext cx="2898934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2. Initialize Centroids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176338" y="3625215"/>
            <a:ext cx="12865775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Randomly place k initial cluster centroids within the data.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092518" y="4270177"/>
            <a:ext cx="167997" cy="1008459"/>
          </a:xfrm>
          <a:prstGeom prst="roundRect">
            <a:avLst>
              <a:gd name="adj" fmla="val 15008"/>
            </a:avLst>
          </a:prstGeom>
          <a:solidFill>
            <a:srgbClr val="404040"/>
          </a:solidFill>
          <a:ln/>
        </p:spPr>
      </p:sp>
      <p:sp>
        <p:nvSpPr>
          <p:cNvPr id="11" name="Text 9"/>
          <p:cNvSpPr/>
          <p:nvPr/>
        </p:nvSpPr>
        <p:spPr>
          <a:xfrm>
            <a:off x="1428512" y="4438174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3. Assign Points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428512" y="4801672"/>
            <a:ext cx="1261360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data point is assigned to the nearest centroid.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1344573" y="5446633"/>
            <a:ext cx="167997" cy="1008459"/>
          </a:xfrm>
          <a:prstGeom prst="roundRect">
            <a:avLst>
              <a:gd name="adj" fmla="val 15008"/>
            </a:avLst>
          </a:prstGeom>
          <a:solidFill>
            <a:srgbClr val="404040"/>
          </a:solidFill>
          <a:ln/>
        </p:spPr>
      </p:sp>
      <p:sp>
        <p:nvSpPr>
          <p:cNvPr id="14" name="Text 12"/>
          <p:cNvSpPr/>
          <p:nvPr/>
        </p:nvSpPr>
        <p:spPr>
          <a:xfrm>
            <a:off x="1680567" y="5614630"/>
            <a:ext cx="2394704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4. Update Centroids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680567" y="5978128"/>
            <a:ext cx="12361545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Centroids are recalculated as the mean of all assigned points.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1092518" y="6623090"/>
            <a:ext cx="167997" cy="1008459"/>
          </a:xfrm>
          <a:prstGeom prst="roundRect">
            <a:avLst>
              <a:gd name="adj" fmla="val 15008"/>
            </a:avLst>
          </a:prstGeom>
          <a:solidFill>
            <a:srgbClr val="404040"/>
          </a:solidFill>
          <a:ln/>
        </p:spPr>
      </p:sp>
      <p:sp>
        <p:nvSpPr>
          <p:cNvPr id="17" name="Text 15"/>
          <p:cNvSpPr/>
          <p:nvPr/>
        </p:nvSpPr>
        <p:spPr>
          <a:xfrm>
            <a:off x="1428512" y="6791087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5. Repeat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428512" y="7154585"/>
            <a:ext cx="1261360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Steps 3-4 repeat until centroids no longer significantly change.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26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540" y="3065502"/>
            <a:ext cx="9648587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K-Means: Strengths &amp; Limitations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2529840" y="4221242"/>
            <a:ext cx="3015258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Advantages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703540" y="4221242"/>
            <a:ext cx="22860" cy="376952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6" name="Text 3"/>
          <p:cNvSpPr/>
          <p:nvPr/>
        </p:nvSpPr>
        <p:spPr>
          <a:xfrm>
            <a:off x="703540" y="4824293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Simplicity and Speed: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Relatively straightforward to implement and computationally efficient, even for large datasets.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3540" y="5537478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Can handle a high number of observations and dimensions effectively.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3540" y="6250662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Well-defined Clusters: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Performs exceptionally well when clusters are spherical, evenly sized, and well-separated.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394269" y="4221242"/>
            <a:ext cx="3015258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Limitations</a:t>
            </a:r>
            <a:endParaRPr lang="en-US" sz="2350" dirty="0"/>
          </a:p>
        </p:txBody>
      </p:sp>
      <p:sp>
        <p:nvSpPr>
          <p:cNvPr id="10" name="Shape 7"/>
          <p:cNvSpPr/>
          <p:nvPr/>
        </p:nvSpPr>
        <p:spPr>
          <a:xfrm>
            <a:off x="7567970" y="4221242"/>
            <a:ext cx="22860" cy="376952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1" name="Text 8"/>
          <p:cNvSpPr/>
          <p:nvPr/>
        </p:nvSpPr>
        <p:spPr>
          <a:xfrm>
            <a:off x="7567970" y="4824293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'k':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number of clusters must be specified in advance, which is often unknown.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7970" y="5537478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Centroid Sensitivity: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Results can vary significantly based on the initial placement of centroids.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7970" y="6250662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Irregular Shapes: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Struggles with non-spherical clusters or clusters of varying densities and sizes.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567970" y="6963847"/>
            <a:ext cx="636651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Outlier Sensitivity: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Outliers can disproportionately affect centroid positions.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557" y="694492"/>
            <a:ext cx="4901684" cy="6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DBSCAN Works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2557" y="1601272"/>
            <a:ext cx="7771686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DBSCAN (Density-Based Spatial Clustering of Applications with Noise) groups together points that are closely packed together, marking as outliers points that lie alone in low-density regions.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2557" y="2762964"/>
            <a:ext cx="3787854" cy="1864042"/>
          </a:xfrm>
          <a:prstGeom prst="roundRect">
            <a:avLst>
              <a:gd name="adj" fmla="val 1578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72557" y="2762964"/>
            <a:ext cx="91440" cy="1864042"/>
          </a:xfrm>
          <a:prstGeom prst="roundRect">
            <a:avLst>
              <a:gd name="adj" fmla="val 32163"/>
            </a:avLst>
          </a:prstGeom>
          <a:solidFill>
            <a:srgbClr val="DCFF50"/>
          </a:solidFill>
          <a:ln/>
        </p:spPr>
      </p:sp>
      <p:sp>
        <p:nvSpPr>
          <p:cNvPr id="7" name="Text 4"/>
          <p:cNvSpPr/>
          <p:nvPr/>
        </p:nvSpPr>
        <p:spPr>
          <a:xfrm>
            <a:off x="6482834" y="2981801"/>
            <a:ext cx="2940963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Points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482834" y="3466981"/>
            <a:ext cx="3258741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point is a core point if it has at least 'MinPts' neighbors within a distance 'ε' (epsilon).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6388" y="2762964"/>
            <a:ext cx="3787854" cy="1864042"/>
          </a:xfrm>
          <a:prstGeom prst="roundRect">
            <a:avLst>
              <a:gd name="adj" fmla="val 1578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56388" y="2762964"/>
            <a:ext cx="91440" cy="1864042"/>
          </a:xfrm>
          <a:prstGeom prst="roundRect">
            <a:avLst>
              <a:gd name="adj" fmla="val 32163"/>
            </a:avLst>
          </a:prstGeom>
          <a:solidFill>
            <a:srgbClr val="DCFF50"/>
          </a:solidFill>
          <a:ln/>
        </p:spPr>
      </p:sp>
      <p:sp>
        <p:nvSpPr>
          <p:cNvPr id="11" name="Text 8"/>
          <p:cNvSpPr/>
          <p:nvPr/>
        </p:nvSpPr>
        <p:spPr>
          <a:xfrm>
            <a:off x="10466665" y="2981801"/>
            <a:ext cx="2940963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Border Points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466665" y="3466981"/>
            <a:ext cx="3258741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point is a border point if it is within 'ε' distance of a core point but has less than 'MinPts' neighbors.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2557" y="4822984"/>
            <a:ext cx="3787854" cy="1864042"/>
          </a:xfrm>
          <a:prstGeom prst="roundRect">
            <a:avLst>
              <a:gd name="adj" fmla="val 1578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72557" y="4822984"/>
            <a:ext cx="91440" cy="1864042"/>
          </a:xfrm>
          <a:prstGeom prst="roundRect">
            <a:avLst>
              <a:gd name="adj" fmla="val 32163"/>
            </a:avLst>
          </a:prstGeom>
          <a:solidFill>
            <a:srgbClr val="DCFF50"/>
          </a:solidFill>
          <a:ln/>
        </p:spPr>
      </p:sp>
      <p:sp>
        <p:nvSpPr>
          <p:cNvPr id="15" name="Text 12"/>
          <p:cNvSpPr/>
          <p:nvPr/>
        </p:nvSpPr>
        <p:spPr>
          <a:xfrm>
            <a:off x="6482834" y="5041821"/>
            <a:ext cx="2940963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Noise Points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6482834" y="5527000"/>
            <a:ext cx="3258741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Points that are neither core nor border points are considered noise or outliers.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172557" y="6907530"/>
            <a:ext cx="7771686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Unlike K-Means, DBSCAN doesn't require knowing the number of clusters beforehand and can effectively identify noise.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420" y="745808"/>
            <a:ext cx="7675959" cy="1310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DBSCAN: Strengths &amp; Limitations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595705" y="2607112"/>
            <a:ext cx="3145988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Advantages</a:t>
            </a:r>
            <a:endParaRPr lang="en-US" sz="2450" dirty="0"/>
          </a:p>
        </p:txBody>
      </p:sp>
      <p:sp>
        <p:nvSpPr>
          <p:cNvPr id="5" name="Shape 2"/>
          <p:cNvSpPr/>
          <p:nvPr/>
        </p:nvSpPr>
        <p:spPr>
          <a:xfrm>
            <a:off x="6220420" y="2607112"/>
            <a:ext cx="22860" cy="393144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6" name="Text 3"/>
          <p:cNvSpPr/>
          <p:nvPr/>
        </p:nvSpPr>
        <p:spPr>
          <a:xfrm>
            <a:off x="6220420" y="3236119"/>
            <a:ext cx="3582114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Arbitrary Shapes: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Capable of finding clusters of any shape, not just spherical.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0420" y="4316373"/>
            <a:ext cx="3582114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Robustness: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Naturally identifies and handles outliers and noisy data.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20420" y="5396627"/>
            <a:ext cx="3582114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'k' Required: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Does not need the number of clusters to be specified upfront, as it discovers them automatically.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697170" y="2607112"/>
            <a:ext cx="3145988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Limitations</a:t>
            </a:r>
            <a:endParaRPr lang="en-US" sz="2450" dirty="0"/>
          </a:p>
        </p:txBody>
      </p:sp>
      <p:sp>
        <p:nvSpPr>
          <p:cNvPr id="10" name="Shape 7"/>
          <p:cNvSpPr/>
          <p:nvPr/>
        </p:nvSpPr>
        <p:spPr>
          <a:xfrm>
            <a:off x="10321885" y="2607112"/>
            <a:ext cx="22860" cy="393144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1" name="Text 8"/>
          <p:cNvSpPr/>
          <p:nvPr/>
        </p:nvSpPr>
        <p:spPr>
          <a:xfrm>
            <a:off x="10321885" y="3236119"/>
            <a:ext cx="3582114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 Sensitivity: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Performance heavily depends on the choice of 'ε' (epsilon) and 'MinPts'.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1885" y="4652010"/>
            <a:ext cx="3582114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Varying Densities: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Struggles with clusters of significantly different densities, as it uses global parameters.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1885" y="6067901"/>
            <a:ext cx="3582114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High-Dimensional Data: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Can become less effective in very high-dimensional spaces due to the "curse of dimensionality."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826" y="404455"/>
            <a:ext cx="8163520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Visual Comparison: K-Means vs. DBSCAN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4826" y="1231821"/>
            <a:ext cx="220670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K-Means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26" y="1673066"/>
            <a:ext cx="6620947" cy="66209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4826" y="8459510"/>
            <a:ext cx="66209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Assumes clusters are spherical and of similar size.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14826" y="8746331"/>
            <a:ext cx="66209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Forces every data point into a cluster, even outliers.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14826" y="9033153"/>
            <a:ext cx="66209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Struggles with noise and complex cluster geometries.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2247" y="1231821"/>
            <a:ext cx="220670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DBSCAN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247" y="1673066"/>
            <a:ext cx="6620947" cy="662094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02247" y="8459510"/>
            <a:ext cx="66209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arbitrarily shaped clusters based on density.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2247" y="8746331"/>
            <a:ext cx="66209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Capable of detecting and isolating noise/outliers.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7502247" y="9033153"/>
            <a:ext cx="66209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Excels where clusters are not well-separated or are non-convex.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844" y="812006"/>
            <a:ext cx="5374481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Practical Use Cases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9844" y="1683901"/>
            <a:ext cx="7824311" cy="2772608"/>
          </a:xfrm>
          <a:prstGeom prst="roundRect">
            <a:avLst>
              <a:gd name="adj" fmla="val 1020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2704" y="1706761"/>
            <a:ext cx="754142" cy="2726888"/>
          </a:xfrm>
          <a:prstGeom prst="roundRect">
            <a:avLst>
              <a:gd name="adj" fmla="val 113"/>
            </a:avLst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918329" y="2893457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25322" y="1895237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K-Means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25322" y="2303026"/>
            <a:ext cx="68359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Segmentation: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Grouping customers into distinct segments for targeted marketing campaigns (e.g., high-value, at-risk).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625322" y="2972395"/>
            <a:ext cx="68359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 Classification: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Organizing large corpuses of text into thematic groups.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625322" y="3641765"/>
            <a:ext cx="68359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Regime Classification: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Identifying different states of financial markets (e.g., bullish, bearish, sideways) based on price data.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59844" y="4644985"/>
            <a:ext cx="7824311" cy="2772608"/>
          </a:xfrm>
          <a:prstGeom prst="roundRect">
            <a:avLst>
              <a:gd name="adj" fmla="val 1020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82704" y="4667845"/>
            <a:ext cx="754142" cy="2726888"/>
          </a:xfrm>
          <a:prstGeom prst="roundRect">
            <a:avLst>
              <a:gd name="adj" fmla="val 113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918329" y="5854541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625322" y="4856321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DBSCAN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625322" y="5264110"/>
            <a:ext cx="68359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Anomaly Detection: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Pinpointing unusual patterns in network traffic for cybersecurity or identifying fraudulent transactions.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625322" y="5933480"/>
            <a:ext cx="68359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Geospatial Clustering: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Finding crime hotspots or identifying areas with high concentrations of certain events, where shapes are often irregular.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625322" y="6602849"/>
            <a:ext cx="68359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Medical Image Analysis: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Identifying dense regions or anomalies in medical scans without assuming cluster shapes.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2025-08-30T09:09:33Z</dcterms:created>
  <dcterms:modified xsi:type="dcterms:W3CDTF">2025-08-30T09:09:33Z</dcterms:modified>
</cp:coreProperties>
</file>